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66" r:id="rId3"/>
    <p:sldId id="262" r:id="rId4"/>
    <p:sldId id="264" r:id="rId5"/>
    <p:sldId id="259" r:id="rId6"/>
    <p:sldId id="256" r:id="rId7"/>
    <p:sldId id="257" r:id="rId8"/>
    <p:sldId id="260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79BA8-3D1D-4E40-BF73-268247A30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132214-69D8-4A43-AD29-83FE7C7338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807EE-23AB-404E-8C37-AE93A5CE05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434F4-1194-6141-8E00-02D6F51DF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5156B3-AD6C-284E-8BE4-25CB9659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0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D0B9-D21B-DF42-9123-E45526270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5F4918-0E7A-8E44-B723-334EC1180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14FE7-16DB-A04B-9E58-14AD53A48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0F5FFD-CF36-B946-A8BF-A72D6B63E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44409-AD75-1D47-92A7-B01729D3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04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5AC8DA-D7AF-844C-A721-43F8334A1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7123F-FA64-D64C-89F7-7FCF60F586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3BE96-D187-E040-A2DA-6F1DF3F3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F5092-3EF5-2C41-A226-9F32DBDDB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C5B9C-36E7-7F43-917D-D2E35B810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42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7A54-3A68-F04B-A398-F8D331EC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416BD-812A-1E4B-81EE-B173163FE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F7BEC9-4601-F942-8897-2B3D26D1C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8E240-F58A-434E-852D-6DC635B3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C7BF2-FD1B-F646-9C26-1D04E489F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02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01AC6-1FF8-BC4D-BD2E-83A4E4B5B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0EE1B-C2B0-E94D-863E-766100A7D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710CC-123A-6E49-8CC6-7ACF83A10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61E0D-8CCA-344F-A111-DD97C098D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9A67B-28BF-994B-BE78-22D5C9F13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78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C5CB-105D-EC4A-901D-48515FB83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D15CD-7270-2145-84BE-BE0C3C557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6B98D-F514-CF48-B5EA-08BCBF978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8AA90-9D1C-104D-A2DD-A24864A9A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02C18-743D-7C4C-AC57-4215EDD4F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31CDC-E4E2-7F4D-AD47-1790EE665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3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141EC-C986-2E4B-A2A8-42B99FC49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64787-49B5-EE4D-B127-71143E781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56498-BDC5-6E47-A5F5-EA62953FB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B6C25-A3AF-0842-AE0A-487C9DF295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88EA15-5BCD-954B-92CA-0DAA337C9D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A12CF3-4B6B-F344-8E98-356652A1B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73AB1-910D-0943-8F86-8772CCF38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30D0D-5436-F542-9654-5984C83F8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7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4C434-A7BD-7B42-A7E8-56A1FA642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467EC-9620-C642-904F-32FA43A09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2DE0B-4E41-7B4A-BA30-8C693C517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080B4-F948-5346-98F1-A903DE26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79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69D60C-0677-6946-BE0F-274D211A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647207-0031-2D47-B43C-DC62E0881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8BAA6-9718-2E4D-A543-4AD09D158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96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890D-7C99-D241-8DBD-8B0C9B05C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F5F38-E707-7742-ADEA-3E64C741B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6A11C-4601-2A49-8276-97A2AC8DC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892D55-A98E-7B48-B113-E59EA9DA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86BDF5-DDA4-EE48-B157-D03D64D6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31E49-8D7E-6843-9D0B-12FA3517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0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9C7F-9721-8A41-88A9-8773FCD2A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717216-0E6A-E944-B12A-CDB301F2E9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9EA62A-8465-2849-A3DF-6E0E80F65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15BB67-7628-6F45-B9BF-52B2A8F46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87049-DE64-294A-8365-B6BB04C35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C992A6-4A6A-8644-B455-2384B085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7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43031-864F-9A4F-B738-7B9BFCC40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26333-BCD3-B748-9297-204E298D94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0183A-1559-704E-8987-3096A38B66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F131E-F6DA-A64D-A425-3C070D43437A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919D6-778F-D74F-9552-1EF2A55D8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80215-6293-3F42-8B89-8AE7EEB79C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702C3A-7B5E-CE4F-82A9-36669E5E2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63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6.png"/><Relationship Id="rId2" Type="http://schemas.openxmlformats.org/officeDocument/2006/relationships/image" Target="../media/image2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.png"/><Relationship Id="rId10" Type="http://schemas.openxmlformats.org/officeDocument/2006/relationships/image" Target="../media/image10.png"/><Relationship Id="rId19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39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23.png"/><Relationship Id="rId5" Type="http://schemas.openxmlformats.org/officeDocument/2006/relationships/image" Target="../media/image24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41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6.png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10.png"/><Relationship Id="rId10" Type="http://schemas.openxmlformats.org/officeDocument/2006/relationships/image" Target="../media/image15.png"/><Relationship Id="rId19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93C1DDE5-5EE3-A346-818B-95CF7FDA7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2860" y="7936"/>
            <a:ext cx="2289968" cy="22899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A5F468-1856-3D48-B0AF-B925188D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917" y="2305840"/>
            <a:ext cx="2282032" cy="2282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E86D30-6FA9-7449-89ED-01395E7D0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310" y="2268546"/>
            <a:ext cx="2278064" cy="2278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53A294-AEC4-974C-843E-5F4D4F456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012" y="2305840"/>
            <a:ext cx="2278064" cy="2278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2ED1E8-5ADC-1844-BFBE-7ABC15BD8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3115" y="4590645"/>
            <a:ext cx="2278065" cy="2278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F112A5-9E28-6745-9292-AE3298E03F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1052" y="0"/>
            <a:ext cx="2278064" cy="2278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94B7A8-2A6A-CB40-BD35-353622D6C6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725" y="7936"/>
            <a:ext cx="2278065" cy="2278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70DB0A-3260-244E-BC20-8F4152D673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279" y="4583904"/>
            <a:ext cx="2282032" cy="2282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C6ECB8-DA4B-DB47-8825-F802546D32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3376" y="4583904"/>
            <a:ext cx="2282032" cy="2282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7B1CE2-1C64-3E41-AA8B-0D31BE7445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93856" y="7936"/>
            <a:ext cx="2291550" cy="2291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64E74B-CE2D-EA41-B0A5-E43F0B4B11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0548" y="2299486"/>
            <a:ext cx="2278065" cy="22780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5F6420-235D-CB41-8AF0-3BC683A7DA7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5469" y="4579936"/>
            <a:ext cx="2278064" cy="22780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EF1215-4BC4-8B42-8E66-628BCD9B925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45306" y="4577552"/>
            <a:ext cx="2291553" cy="22915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75BC4D-A249-964B-A557-AC9E17D7A44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79588" y="0"/>
            <a:ext cx="2292350" cy="22923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58B3F5-A1A3-0F41-9516-935355110A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12720" y="0"/>
            <a:ext cx="2278064" cy="22780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75E3ED-7FB2-404C-93BA-1BE7867D78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12720" y="4568032"/>
            <a:ext cx="2278064" cy="22780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8BCD798-466D-4B4D-8416-9957F03CA6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30263" y="2274096"/>
            <a:ext cx="2278064" cy="22780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52F894-B10A-674D-81FC-008BD6647F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26656" y="2293936"/>
            <a:ext cx="2278064" cy="227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56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853F8-5E44-2A41-964B-691BC729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43" y="0"/>
            <a:ext cx="2271712" cy="227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0EA06-33B3-0042-B338-3BD6075B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58" y="4581522"/>
            <a:ext cx="2276478" cy="227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BFE25-07B8-804D-9B21-D4414820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774" y="4583897"/>
            <a:ext cx="2290751" cy="2290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9E0F-5E43-0D4C-B535-9BE300828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68" y="18025"/>
            <a:ext cx="2271712" cy="2271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69DD29-F6A4-D24B-83FE-40D55E718B3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4494" y="4581522"/>
            <a:ext cx="2276477" cy="2276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F1302-DEE8-1445-B53B-59721B862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2878" y="2282598"/>
            <a:ext cx="2271712" cy="22717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9E38D3-FDCA-BD42-8D17-63943CEBB8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626" y="4581524"/>
            <a:ext cx="2276476" cy="22764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70AA07-7BFE-9C44-B67C-D08F680C40B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4241" y="0"/>
            <a:ext cx="2271712" cy="22717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BABF2E-2DB8-AE47-A689-87CE76C4CC1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7481" y="2253011"/>
            <a:ext cx="2276475" cy="22764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1C7865-3E52-A54F-A6F7-B85E703864E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8068" y="2294841"/>
            <a:ext cx="2276475" cy="22764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28C5AE-1844-5945-AEF4-5CD32545CB6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2879" y="0"/>
            <a:ext cx="2271713" cy="22717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BCEDA2-6FE6-9E4E-A962-033701E099D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8490" y="2314576"/>
            <a:ext cx="2282598" cy="22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706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D09541-F6CF-344E-A526-F9A35DA08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998982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01947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0197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90364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17814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14308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858834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100113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862389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06041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BA5F468-1856-3D48-B0AF-B925188D8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917" y="2305840"/>
            <a:ext cx="2282032" cy="2282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E86D30-6FA9-7449-89ED-01395E7D0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310" y="2268546"/>
            <a:ext cx="2278064" cy="22780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53A294-AEC4-974C-843E-5F4D4F456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012" y="2305840"/>
            <a:ext cx="2278064" cy="2278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2ED1E8-5ADC-1844-BFBE-7ABC15BD8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3115" y="4590645"/>
            <a:ext cx="2278065" cy="22780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F112A5-9E28-6745-9292-AE3298E03F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052" y="0"/>
            <a:ext cx="2278064" cy="22780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94B7A8-2A6A-CB40-BD35-353622D6C6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725" y="7936"/>
            <a:ext cx="2278065" cy="22780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70DB0A-3260-244E-BC20-8F4152D673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8279" y="4583904"/>
            <a:ext cx="2282032" cy="228203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C6ECB8-DA4B-DB47-8825-F802546D32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3376" y="4583904"/>
            <a:ext cx="2282032" cy="228203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7B1CE2-1C64-3E41-AA8B-0D31BE7445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3856" y="7936"/>
            <a:ext cx="2291550" cy="22915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364E74B-CE2D-EA41-B0A5-E43F0B4B11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10548" y="2299486"/>
            <a:ext cx="2278065" cy="227806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35F6420-235D-CB41-8AF0-3BC683A7DA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5469" y="4579936"/>
            <a:ext cx="2278064" cy="227806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5EF1215-4BC4-8B42-8E66-628BCD9B92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45306" y="4577552"/>
            <a:ext cx="2291553" cy="22915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175BC4D-A249-964B-A557-AC9E17D7A44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79588" y="0"/>
            <a:ext cx="2292350" cy="22923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3C1DDE5-5EE3-A346-818B-95CF7FDA7D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52860" y="7936"/>
            <a:ext cx="2289968" cy="228996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658B3F5-A1A3-0F41-9516-935355110A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12720" y="0"/>
            <a:ext cx="2278064" cy="227806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75E3ED-7FB2-404C-93BA-1BE7867D78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12720" y="4568032"/>
            <a:ext cx="2278064" cy="22780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8BCD798-466D-4B4D-8416-9957F03CA6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30263" y="2274096"/>
            <a:ext cx="2278064" cy="22780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C52F894-B10A-674D-81FC-008BD6647F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26656" y="2293936"/>
            <a:ext cx="2278064" cy="227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19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4D09541-F6CF-344E-A526-F9A35DA08E76}"/>
              </a:ext>
            </a:extLst>
          </p:cNvPr>
          <p:cNvGraphicFramePr>
            <a:graphicFrameLocks noGrp="1"/>
          </p:cNvGraphicFramePr>
          <p:nvPr/>
        </p:nvGraphicFramePr>
        <p:xfrm>
          <a:off x="0" y="0"/>
          <a:ext cx="121920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00194749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01970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9903646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2178148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214308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8588340"/>
                    </a:ext>
                  </a:extLst>
                </a:gridCol>
              </a:tblGrid>
              <a:tr h="2286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5100113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862389"/>
                  </a:ext>
                </a:extLst>
              </a:tr>
              <a:tr h="2286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06041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1D853F8-5E44-2A41-964B-691BC729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443" y="0"/>
            <a:ext cx="2271712" cy="2271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F0EA06-33B3-0042-B338-3BD6075B4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58" y="4581522"/>
            <a:ext cx="2276478" cy="22764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3BFE25-07B8-804D-9B21-D44148205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4774" y="4583897"/>
            <a:ext cx="2290751" cy="2290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A59E0F-5E43-0D4C-B535-9BE300828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68" y="18025"/>
            <a:ext cx="2271712" cy="2271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69DD29-F6A4-D24B-83FE-40D55E718B3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54494" y="4581522"/>
            <a:ext cx="2276477" cy="2276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6F1302-DEE8-1445-B53B-59721B862B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2878" y="2282598"/>
            <a:ext cx="2271712" cy="22717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9E38D3-FDCA-BD42-8D17-63943CEBB8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0626" y="4581524"/>
            <a:ext cx="2276476" cy="227647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70AA07-7BFE-9C44-B67C-D08F680C40B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4241" y="0"/>
            <a:ext cx="2271712" cy="22717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FBABF2E-2DB8-AE47-A689-87CE76C4CC1F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57481" y="2253011"/>
            <a:ext cx="2276475" cy="22764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1C7865-3E52-A54F-A6F7-B85E703864E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78068" y="2294841"/>
            <a:ext cx="2276475" cy="22764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28C5AE-1844-5945-AEF4-5CD32545CB69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42879" y="0"/>
            <a:ext cx="2271713" cy="227171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BCEDA2-6FE6-9E4E-A962-033701E099D5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8490" y="2314576"/>
            <a:ext cx="2282598" cy="228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59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ABDE92-89F4-C14D-B5AB-BB15F3217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95" y="43856"/>
            <a:ext cx="3543298" cy="35432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27743-8526-6B49-8818-EDFE9ED74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015" y="3076376"/>
            <a:ext cx="3543299" cy="35432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5BCF9D-AB57-FF4A-AAE6-850BA46C2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47" y="3472066"/>
            <a:ext cx="3346845" cy="3346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AEF007-BB0A-D94D-ABD1-229B8E496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751" y="394298"/>
            <a:ext cx="3034702" cy="3034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597559-0B92-2F4F-857B-BF1144AB6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2491" y="3778846"/>
            <a:ext cx="3040065" cy="3040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3563C5-084A-7B48-B06E-A16734C8D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8832" y="3745307"/>
            <a:ext cx="3034702" cy="30347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379C63-6732-034C-89E1-1E03954D82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3972" y="238325"/>
            <a:ext cx="2746370" cy="27463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B21E92-15A5-E346-BBD2-AFF7EB9C7B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19523" y="97136"/>
            <a:ext cx="3236118" cy="32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80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5C9063-AE55-DB45-B879-948E6D5A0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114" y="2446137"/>
            <a:ext cx="2097087" cy="2097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2A1EC-AF6F-B84D-A7C3-28F43220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063" y="3281162"/>
            <a:ext cx="1940006" cy="19400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CBD98B-D666-044C-A7CA-4B77B1EC2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980" y="0"/>
            <a:ext cx="2500313" cy="25003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94129D-9A3A-3945-8A0D-DA83AC71F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3274" y="2338387"/>
            <a:ext cx="2181225" cy="218122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BA94E0-4119-B749-94D4-C7D7BB1C8D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91" y="1660523"/>
            <a:ext cx="2243138" cy="22431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D78B5A6-D566-3B44-9C29-FE0A0CE9C9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5043486"/>
            <a:ext cx="1814513" cy="181451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81B1A1C-2DFC-1C43-B6B7-9C033724C2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9684" y="4848026"/>
            <a:ext cx="2245323" cy="224532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0326D53-B8FE-CC4B-8E30-94085CD06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3027" y="2803419"/>
            <a:ext cx="2500312" cy="2500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B0F05-4C06-3E44-BABC-45DA22DF43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3978" y="4655341"/>
            <a:ext cx="1947863" cy="19478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7BF6F4D-4594-A546-A7EC-92A881CBDCB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76635" y="165794"/>
            <a:ext cx="2114550" cy="211455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DF5D39-7F2F-204E-83A0-8F93FC3DCB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1621" y="80962"/>
            <a:ext cx="2338387" cy="233838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19A78B7-21BB-6348-A5B0-999ABB2758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272" y="4893944"/>
            <a:ext cx="1947863" cy="194786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BF6A06-F3C6-304E-8DEC-4D4D81BE61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83057" y="80962"/>
            <a:ext cx="1968394" cy="196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6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707CE2-EC9B-FE4E-91C4-DF901107B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249" y="5083565"/>
            <a:ext cx="1381519" cy="13815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70B8C0-4C53-3249-A5E4-843163169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933" y="3206746"/>
            <a:ext cx="1746646" cy="17466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C195B2-B17E-2B4B-9FC7-688B45C77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835" y="828277"/>
            <a:ext cx="1405731" cy="14057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099F7F-74F2-C84C-ACE4-D0A81CA11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906" y="585382"/>
            <a:ext cx="1704185" cy="17041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B3F8ED-084C-0340-85B4-0A8FC9B46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1718" y="2132010"/>
            <a:ext cx="1804989" cy="180498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6E959DF-43CA-9146-8E24-EB3240322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8752" y="117076"/>
            <a:ext cx="1569244" cy="156924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81E1DD2-C090-D745-921C-8BDFCCCCAE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36" y="158750"/>
            <a:ext cx="1743075" cy="17430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8A6A70-8572-AD44-AB2D-0822954EFA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18479" y="2448313"/>
            <a:ext cx="1743075" cy="174307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4DAF70-2073-5045-8E66-88D9D38DAB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0740" y="4310855"/>
            <a:ext cx="1524001" cy="152400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920313C-E495-AB42-9376-2D9DCA4CBD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4820839"/>
            <a:ext cx="1393826" cy="139382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930C20D-C8AB-2B4F-83C5-4E1FCE1133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2287" y="4820046"/>
            <a:ext cx="1524001" cy="15240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44C2053-61E0-1A4C-AFE8-3BACB5E953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58302" y="1919681"/>
            <a:ext cx="1296986" cy="12969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63D443B-EFBE-BB4B-A3A9-8B49A06F74A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6234" y="289719"/>
            <a:ext cx="1241424" cy="12414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1A6A050-BB4B-194E-9AF3-EEA67D90AD4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37775" y="2132010"/>
            <a:ext cx="2054225" cy="205422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D45C9A3-8326-184B-B8C5-D84D97563B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99713" y="5072856"/>
            <a:ext cx="1792287" cy="179228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C6DFF20-C026-CE40-B8EC-A37A601862B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69538" y="158750"/>
            <a:ext cx="1719263" cy="17192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8B805A9-3471-0949-9B68-891DFC03FF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9387" y="2823766"/>
            <a:ext cx="1743075" cy="1743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2D618-F5AA-E54E-B198-34CC469BDC8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56000" y="3849500"/>
            <a:ext cx="2119499" cy="211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713938-7697-8B40-B393-B3A44B7D5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100" y="5105795"/>
            <a:ext cx="1569244" cy="1569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5E24AD-EF8B-8E4B-90F6-14B9B0539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065" y="3128958"/>
            <a:ext cx="1829593" cy="18295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324043-13DA-9B43-9896-9C85918E3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869" y="5180011"/>
            <a:ext cx="1577975" cy="1577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89FD11-91FE-F845-9087-F887EED0A6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0308" y="4037109"/>
            <a:ext cx="1829594" cy="18295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8B0F96-4217-4E48-8A94-1BC690B93A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384" y="1791493"/>
            <a:ext cx="1868882" cy="1868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258ABF-E940-BB43-8527-CC52A1E117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585" y="2343347"/>
            <a:ext cx="1631549" cy="163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281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930B23-0602-044D-82B2-93AFC240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229" y="-97736"/>
            <a:ext cx="3142458" cy="3142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8B89F5-AB85-2843-AF03-9067193C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791" y="3257550"/>
            <a:ext cx="3225901" cy="3225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D7BE8A-BE51-D046-89B0-ADFF9F66D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568" y="115092"/>
            <a:ext cx="3142458" cy="3142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31DFED-9E61-A844-B90B-665A2D6D9B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849" y="115092"/>
            <a:ext cx="2727722" cy="27277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2B767-C1FD-0B45-93DF-70BDEC247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6104" y="3761581"/>
            <a:ext cx="2934698" cy="2934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01ABA4-91E7-FC43-BDB8-8231A0FC5B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0365" y="3761581"/>
            <a:ext cx="2934698" cy="2934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7A448-9F57-7E47-BA82-8DAEC428DF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14801"/>
            <a:ext cx="2727722" cy="27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4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Elise Hopman</dc:creator>
  <cp:lastModifiedBy>Elise Hopman</cp:lastModifiedBy>
  <cp:revision>9</cp:revision>
  <dcterms:created xsi:type="dcterms:W3CDTF">2020-09-18T17:31:53Z</dcterms:created>
  <dcterms:modified xsi:type="dcterms:W3CDTF">2020-09-18T20:08:04Z</dcterms:modified>
</cp:coreProperties>
</file>